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72" r:id="rId9"/>
    <p:sldId id="263" r:id="rId10"/>
    <p:sldId id="265" r:id="rId11"/>
    <p:sldId id="264" r:id="rId12"/>
    <p:sldId id="269" r:id="rId13"/>
    <p:sldId id="266" r:id="rId14"/>
    <p:sldId id="267" r:id="rId15"/>
    <p:sldId id="268" r:id="rId16"/>
    <p:sldId id="271" r:id="rId17"/>
  </p:sldIdLst>
  <p:sldSz cx="10080625" cy="5670550"/>
  <p:notesSz cx="7559675" cy="10691813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5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F26D44D-5811-438E-98CC-5CA62BA891D8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43CCB9-BFA8-45C4-BED3-41714CF51BA7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C464D9-D356-433F-999A-5FE57D322AD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2B8512-BA0D-4AAE-A579-0731E7649615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E3BDEA2-C6AA-41CA-BAA5-CF73110D4A7D}" type="slidenum">
              <a:t>‹#›</a:t>
            </a:fld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909068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FDB953-3214-4485-A039-B50240A4C1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5999" y="812517"/>
            <a:ext cx="7127281" cy="4008958"/>
          </a:xfrm>
          <a:prstGeom prst="rect">
            <a:avLst/>
          </a:prstGeom>
          <a:solidFill>
            <a:srgbClr val="C7243A"/>
          </a:solidFill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3B91CE-52DD-46DA-A8BB-28099F08A4CB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998" y="5078522"/>
            <a:ext cx="6047640" cy="48110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E2CFBE81-7DDC-4C2D-9FD1-A89C2B965FD7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648F21-9F98-4DE4-9CBE-A99FD5F44A87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93E6E-56C1-40F1-8C57-FA7D351F5051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12EAA-C4D4-437B-AD45-CAFF519FB01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0169982E-1739-4B5F-9656-ED3D5D29BCD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0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99" marR="0" lvl="0" indent="-215999" defTabSz="914400" rtl="0" fontAlgn="auto" hangingPunct="0">
      <a:lnSpc>
        <a:spcPct val="100000"/>
      </a:lnSpc>
      <a:spcBef>
        <a:spcPts val="0"/>
      </a:spcBef>
      <a:spcAft>
        <a:spcPts val="0"/>
      </a:spcAft>
      <a:buNone/>
      <a:tabLst/>
      <a:defRPr lang="en-US" sz="2000" b="0" i="0" u="none" strike="noStrike" kern="1200" cap="none" spc="0" baseline="0">
        <a:solidFill>
          <a:srgbClr val="000000"/>
        </a:solidFill>
        <a:uFillTx/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A995ABAC-8D50-4266-B835-AB21D5588FD8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7027D9B-BABA-4B12-94F6-2FC60EEF3E6F}" type="slidenum">
              <a:t>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Segoe UI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BF436D52-0304-4EA5-9FC1-B72811CC3C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7F014F2B-1DBC-4A06-86DA-139D24A6FC1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NG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BD3D3F20-3194-4AB3-98E9-397A066EB729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CB80043-F766-484D-B8EA-2A2CF1640799}" type="slidenum">
              <a:t>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Segoe UI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9B7268C2-23CE-4CCA-B93F-3391DAEA24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90" y="812801"/>
            <a:ext cx="7124703" cy="4008436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43EC42D9-AA6F-4C48-8E2D-A55B32C044D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G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809E9F6A-ACFE-4F0A-9E03-80FDB7863DCD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EE6E65C-508F-4346-A3E6-0B27145FCE85}" type="slidenum">
              <a:t>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Segoe UI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263942A4-747B-4F78-B537-BCF703119E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90" y="812801"/>
            <a:ext cx="7124703" cy="4008436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8A789EB9-ED52-4A26-A4E8-780DC1BA643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G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43F76544-0120-44E9-9989-AA5044C47E60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813F880-3D85-4202-ADD5-05B3825AD8B9}" type="slidenum">
              <a:t>5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Segoe UI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C8E9AD91-0812-4510-8CD6-EBE1D26E39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9C406FC6-22AC-4F57-BAD1-45FFF8AB4B1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G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F7910AE4-37C1-48B2-A2F7-BC45398C62D1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42797A4-5397-41B1-99F8-89890A55BAC4}" type="slidenum">
              <a:t>6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Segoe UI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89757A7A-2249-49CF-B230-8B57C1B215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90" y="812801"/>
            <a:ext cx="7124703" cy="4008436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85AD9467-BBF2-45BD-8B44-B9277889C00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G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A58B8671-5304-43FE-A830-B89B3D04A91B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B55E100-1E2E-4D81-A87C-36094AD65CDF}" type="slidenum">
              <a:t>7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Segoe UI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2541F920-A52E-4DC5-ADE0-72991D8119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90" y="812801"/>
            <a:ext cx="7124703" cy="4008436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B2D6241C-7FCD-41C4-ACE8-B00D647E93F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G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FD7D8BD5-F7EA-4784-910A-8726234A0795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58005DD-739E-4F8C-98AD-E899097B79C9}" type="slidenum">
              <a:t>9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Segoe UI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C0D5931E-21E5-493F-985A-959BC79A9D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D1C85050-4B87-4F44-90D1-D57EB3770B8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G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03D76DEE-9D60-4701-B10B-08389FBF78CF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B75986B-7077-423A-8D6A-7E49DAE59285}" type="slidenum">
              <a:t>10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Segoe UI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494C2958-F65F-4273-A500-2062CE7974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FC3E9C42-A7D1-49C9-9F58-FB9159E5C56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G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D32FE7C9-22E4-4819-88B6-A3D2B83EA9CE}"/>
              </a:ext>
            </a:extLst>
          </p:cNvPr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FC83106-9341-4919-9F56-D44BF313CFAA}" type="slidenum">
              <a:t>11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Segoe UI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0854F92F-82B9-4AFA-9107-5609D90892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90" y="812801"/>
            <a:ext cx="7124703" cy="4008436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7F201C03-B5C2-4339-AB3B-A3C247FEFB0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NG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DAC46-49EC-445A-8ACF-4A237B430B0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54944" y="1197114"/>
            <a:ext cx="7297259" cy="2753066"/>
          </a:xfrm>
        </p:spPr>
        <p:txBody>
          <a:bodyPr anchor="b"/>
          <a:lstStyle>
            <a:lvl1pPr>
              <a:defRPr sz="5953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B33C8E-88AD-44D0-833C-A6576F5719E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4944" y="3950180"/>
            <a:ext cx="7297259" cy="712262"/>
          </a:xfrm>
        </p:spPr>
        <p:txBody>
          <a:bodyPr/>
          <a:lstStyle>
            <a:lvl1pPr marL="0" indent="0">
              <a:buNone/>
              <a:defRPr cap="all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4802C-8296-43D3-8915-A7E3119DBD1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25A6B-0F85-4C32-B5FB-A312A024195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CD6C9-04B2-47E1-A6F7-02C441B963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C3954D5-2A02-40F6-ABA7-2BAAF0AA663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70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99260-2229-4BDE-866F-E3534E0C55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4944" y="3969373"/>
            <a:ext cx="7297259" cy="468611"/>
          </a:xfrm>
        </p:spPr>
        <p:txBody>
          <a:bodyPr anchor="b">
            <a:normAutofit/>
          </a:bodyPr>
          <a:lstStyle>
            <a:lvl1pPr>
              <a:defRPr sz="1984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26BD76-08D1-432E-B0D2-DF49408139F3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954944" y="567056"/>
            <a:ext cx="7297259" cy="3010287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323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9FC4E6-F047-4BE2-9BC7-8A751D5E6B1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54944" y="4437985"/>
            <a:ext cx="7297259" cy="408224"/>
          </a:xfrm>
        </p:spPr>
        <p:txBody>
          <a:bodyPr/>
          <a:lstStyle>
            <a:lvl1pPr marL="0" indent="0">
              <a:buNone/>
              <a:defRPr sz="992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3A7B6-C3BD-4AD5-8FDC-AACBD59ADFB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2D5B3B-9F18-4107-BC9F-DAE17E05309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3BF8D-E755-4A15-B6FA-510D74C240A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9D2CD6-9F9D-41CC-905B-06CCC1C7FAB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59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F192-E91B-4C74-A46B-08749EE17D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4944" y="1197114"/>
            <a:ext cx="7297259" cy="1638156"/>
          </a:xfrm>
        </p:spPr>
        <p:txBody>
          <a:bodyPr/>
          <a:lstStyle>
            <a:lvl1pPr>
              <a:defRPr sz="3969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1A1E300-1F1A-4181-94CC-C99EE77E94A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54944" y="3024295"/>
            <a:ext cx="7297259" cy="1953185"/>
          </a:xfrm>
        </p:spPr>
        <p:txBody>
          <a:bodyPr anchor="ctr"/>
          <a:lstStyle>
            <a:lvl1pPr marL="0" indent="0">
              <a:buNone/>
              <a:defRPr sz="148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03C04-DC1A-4E03-9D47-242B8D6442C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8137E-0F97-4075-83B6-513457CB9C2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180BA-EC8D-40F9-B1AC-275CFA87684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6FA57DB-0542-432C-A38A-E954DDAF994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059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FFB02-61F1-4A77-9D23-55D57164F1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02078" y="1197114"/>
            <a:ext cx="6614019" cy="1921090"/>
          </a:xfrm>
        </p:spPr>
        <p:txBody>
          <a:bodyPr/>
          <a:lstStyle>
            <a:lvl1pPr>
              <a:defRPr sz="3969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11F55DB-54FF-426C-9380-1A5035D2641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96103" y="3118204"/>
            <a:ext cx="6018983" cy="282924"/>
          </a:xfrm>
        </p:spPr>
        <p:txBody>
          <a:bodyPr/>
          <a:lstStyle>
            <a:lvl1pPr marL="0" indent="0">
              <a:buNone/>
              <a:defRPr sz="1158" cap="small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4E1D3A-654A-49E1-8AB6-4DB23D23E72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54944" y="3597350"/>
            <a:ext cx="7297259" cy="1386129"/>
          </a:xfrm>
        </p:spPr>
        <p:txBody>
          <a:bodyPr anchor="ctr"/>
          <a:lstStyle>
            <a:lvl1pPr marL="0" indent="0">
              <a:buNone/>
              <a:defRPr sz="148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E6DFB87-CF55-46E6-B135-87FC6DB03D8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542155A-02F6-49B0-A26F-47511912204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13C6B48-754F-4355-8CD8-9D25D372F4A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C2F3AF3-7ACD-4BC5-931B-153E765B9E0D}" type="slidenum">
              <a:t>‹#›</a:t>
            </a:fld>
            <a:endParaRPr lang="en-US"/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A190E88E-0374-4C9D-A1F7-8B2A6679F7D0}"/>
              </a:ext>
            </a:extLst>
          </p:cNvPr>
          <p:cNvSpPr txBox="1"/>
          <p:nvPr/>
        </p:nvSpPr>
        <p:spPr>
          <a:xfrm>
            <a:off x="742730" y="803080"/>
            <a:ext cx="663040" cy="16446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87" b="0" i="0" u="none" strike="noStrike" kern="1200" cap="none" spc="0" baseline="0">
                <a:solidFill>
                  <a:srgbClr val="8AD0D6"/>
                </a:solidFill>
                <a:uFillTx/>
                <a:latin typeface="Arial"/>
              </a:rPr>
              <a:t>“</a:t>
            </a:r>
          </a:p>
        </p:txBody>
      </p:sp>
      <p:sp>
        <p:nvSpPr>
          <p:cNvPr id="9" name="TextBox 14">
            <a:extLst>
              <a:ext uri="{FF2B5EF4-FFF2-40B4-BE49-F238E27FC236}">
                <a16:creationId xmlns:a16="http://schemas.microsoft.com/office/drawing/2014/main" id="{A8973586-0ECA-440E-8737-FAC09A6C9A52}"/>
              </a:ext>
            </a:extLst>
          </p:cNvPr>
          <p:cNvSpPr txBox="1"/>
          <p:nvPr/>
        </p:nvSpPr>
        <p:spPr>
          <a:xfrm>
            <a:off x="7714664" y="2161211"/>
            <a:ext cx="663040" cy="16446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87" b="0" i="0" u="none" strike="noStrike" kern="1200" cap="none" spc="0" baseline="0">
                <a:solidFill>
                  <a:srgbClr val="8AD0D6"/>
                </a:solidFill>
                <a:uFillTx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4208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DCB8B-7069-44A1-BB7A-919A31A7A0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4944" y="2583253"/>
            <a:ext cx="7297259" cy="1366936"/>
          </a:xfrm>
        </p:spPr>
        <p:txBody>
          <a:bodyPr anchor="b"/>
          <a:lstStyle>
            <a:lvl1pPr>
              <a:defRPr sz="3307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3ECFF-6FF8-40A0-AB0A-3F1B873DEE7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54944" y="3950189"/>
            <a:ext cx="7297259" cy="711421"/>
          </a:xfrm>
        </p:spPr>
        <p:txBody>
          <a:bodyPr/>
          <a:lstStyle>
            <a:lvl1pPr marL="0" indent="0">
              <a:buNone/>
              <a:defRPr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36656-20A5-4EEF-830E-986F692528E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25369-AABA-4CEE-8E59-96EBDDEF0AD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3E0BE-3DD8-45FD-BDFE-B48A9F93607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29697BF-AF44-4C30-8053-7E810D9C79F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49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5AA55-F8B3-40FB-BE92-CF0FEC41B4E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89207-AE4C-4118-A1A6-71352DE3BE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23338" y="1638156"/>
            <a:ext cx="2436537" cy="476484"/>
          </a:xfrm>
        </p:spPr>
        <p:txBody>
          <a:bodyPr anchor="b">
            <a:noAutofit/>
          </a:bodyPr>
          <a:lstStyle>
            <a:lvl1pPr marL="0" indent="0">
              <a:buNone/>
              <a:defRPr sz="1984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8C5948-A1D7-4793-B906-592B10C7273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39468" y="2205212"/>
            <a:ext cx="2420398" cy="2967849"/>
          </a:xfrm>
        </p:spPr>
        <p:txBody>
          <a:bodyPr/>
          <a:lstStyle>
            <a:lvl1pPr marL="0" indent="0">
              <a:buNone/>
              <a:defRPr sz="115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FE5371-1A2C-4541-8359-94045178E53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211098" y="1638156"/>
            <a:ext cx="2427750" cy="476484"/>
          </a:xfrm>
        </p:spPr>
        <p:txBody>
          <a:bodyPr anchor="b">
            <a:noAutofit/>
          </a:bodyPr>
          <a:lstStyle>
            <a:lvl1pPr marL="0" indent="0">
              <a:buNone/>
              <a:defRPr sz="1984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CD4A3D8-0B85-4A6A-AC64-8D58A5BD218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202375" y="2205212"/>
            <a:ext cx="2436473" cy="2967849"/>
          </a:xfrm>
        </p:spPr>
        <p:txBody>
          <a:bodyPr/>
          <a:lstStyle>
            <a:lvl1pPr marL="0" indent="0">
              <a:buNone/>
              <a:defRPr sz="115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B9E76D0-2BEA-4E3B-B880-A8BB335F7EC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890866" y="1638156"/>
            <a:ext cx="2424339" cy="476484"/>
          </a:xfrm>
        </p:spPr>
        <p:txBody>
          <a:bodyPr anchor="b">
            <a:noAutofit/>
          </a:bodyPr>
          <a:lstStyle>
            <a:lvl1pPr marL="0" indent="0">
              <a:buNone/>
              <a:defRPr sz="1984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2E2D33D-BF0E-4847-AE75-6A0CA03DA18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890866" y="2205212"/>
            <a:ext cx="2424339" cy="2967849"/>
          </a:xfrm>
        </p:spPr>
        <p:txBody>
          <a:bodyPr/>
          <a:lstStyle>
            <a:lvl1pPr marL="0" indent="0">
              <a:buNone/>
              <a:defRPr sz="115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16">
            <a:extLst>
              <a:ext uri="{FF2B5EF4-FFF2-40B4-BE49-F238E27FC236}">
                <a16:creationId xmlns:a16="http://schemas.microsoft.com/office/drawing/2014/main" id="{727C9AC5-429D-4386-918A-B4663C94A90C}"/>
              </a:ext>
            </a:extLst>
          </p:cNvPr>
          <p:cNvCxnSpPr/>
          <p:nvPr/>
        </p:nvCxnSpPr>
        <p:spPr>
          <a:xfrm>
            <a:off x="3080860" y="1764170"/>
            <a:ext cx="0" cy="3276322"/>
          </a:xfrm>
          <a:prstGeom prst="straightConnector1">
            <a:avLst/>
          </a:prstGeom>
          <a:noFill/>
          <a:ln w="12701" cap="rnd">
            <a:solidFill>
              <a:srgbClr val="8AD0D6">
                <a:alpha val="40000"/>
              </a:srgbClr>
            </a:solidFill>
            <a:prstDash val="solid"/>
            <a:miter/>
          </a:ln>
        </p:spPr>
      </p:cxnSp>
      <p:cxnSp>
        <p:nvCxnSpPr>
          <p:cNvPr id="10" name="Straight Connector 17">
            <a:extLst>
              <a:ext uri="{FF2B5EF4-FFF2-40B4-BE49-F238E27FC236}">
                <a16:creationId xmlns:a16="http://schemas.microsoft.com/office/drawing/2014/main" id="{F753B8B5-5BBE-4649-940F-DE8099D35FB4}"/>
              </a:ext>
            </a:extLst>
          </p:cNvPr>
          <p:cNvCxnSpPr/>
          <p:nvPr/>
        </p:nvCxnSpPr>
        <p:spPr>
          <a:xfrm>
            <a:off x="5756532" y="1764170"/>
            <a:ext cx="0" cy="3280026"/>
          </a:xfrm>
          <a:prstGeom prst="straightConnector1">
            <a:avLst/>
          </a:prstGeom>
          <a:noFill/>
          <a:ln w="12701" cap="rnd">
            <a:solidFill>
              <a:srgbClr val="8AD0D6">
                <a:alpha val="40000"/>
              </a:srgbClr>
            </a:solidFill>
            <a:prstDash val="solid"/>
            <a:miter/>
          </a:ln>
        </p:spPr>
      </p:cxn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BA3A1FAE-25B5-4D9D-B1BC-B2E2EDAB795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A35A7AE-524E-4178-B5C6-3480681BB8C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2FC27AC-CCF2-4131-A4DE-FB302E1F67A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23FAFA7-174C-41C1-B5C7-C92CC0E1329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971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37F1D-C025-4278-BE49-8E83F284E28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7146F-3988-4B28-9C5E-A6D98926A6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39468" y="3514907"/>
            <a:ext cx="2430904" cy="476484"/>
          </a:xfrm>
        </p:spPr>
        <p:txBody>
          <a:bodyPr anchor="b">
            <a:noAutofit/>
          </a:bodyPr>
          <a:lstStyle>
            <a:lvl1pPr marL="0" indent="0">
              <a:buNone/>
              <a:defRPr sz="1984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C6EB322A-1F5B-489B-8DC0-0C8A2A5B7D6C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39468" y="1827181"/>
            <a:ext cx="2430904" cy="1260125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323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7BC1E53-B5D3-4ABF-9A75-7B4036E0105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39468" y="3991392"/>
            <a:ext cx="2430904" cy="545055"/>
          </a:xfrm>
        </p:spPr>
        <p:txBody>
          <a:bodyPr/>
          <a:lstStyle>
            <a:lvl1pPr marL="0" indent="0">
              <a:buNone/>
              <a:defRPr sz="115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8CD06FF-1A16-4150-8DE8-C21629422B3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215825" y="3514907"/>
            <a:ext cx="2423022" cy="476484"/>
          </a:xfrm>
        </p:spPr>
        <p:txBody>
          <a:bodyPr anchor="b">
            <a:noAutofit/>
          </a:bodyPr>
          <a:lstStyle>
            <a:lvl1pPr marL="0" indent="0">
              <a:buNone/>
              <a:defRPr sz="1984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4A8EF19A-484C-494B-B2C1-1E7C837A002B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3215825" y="1827181"/>
            <a:ext cx="2423022" cy="1260125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323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1D27D9E-A68A-4CF5-B313-A3B657396FF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214710" y="3991383"/>
            <a:ext cx="2426232" cy="545055"/>
          </a:xfrm>
        </p:spPr>
        <p:txBody>
          <a:bodyPr/>
          <a:lstStyle>
            <a:lvl1pPr marL="0" indent="0">
              <a:buNone/>
              <a:defRPr sz="115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86211F2-9725-4409-AD05-05FA386FF81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890866" y="3514907"/>
            <a:ext cx="2424339" cy="476484"/>
          </a:xfrm>
        </p:spPr>
        <p:txBody>
          <a:bodyPr anchor="b">
            <a:noAutofit/>
          </a:bodyPr>
          <a:lstStyle>
            <a:lvl1pPr marL="0" indent="0">
              <a:buNone/>
              <a:defRPr sz="1984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A350518-DC7C-4144-B2C9-4E10CB5FA585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890866" y="1827181"/>
            <a:ext cx="2424339" cy="1260125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323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6635CA74-B5A5-4718-B9FB-BBBD9C0AC2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890765" y="3991383"/>
            <a:ext cx="2427549" cy="545055"/>
          </a:xfrm>
        </p:spPr>
        <p:txBody>
          <a:bodyPr/>
          <a:lstStyle>
            <a:lvl1pPr marL="0" indent="0">
              <a:buNone/>
              <a:defRPr sz="115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8">
            <a:extLst>
              <a:ext uri="{FF2B5EF4-FFF2-40B4-BE49-F238E27FC236}">
                <a16:creationId xmlns:a16="http://schemas.microsoft.com/office/drawing/2014/main" id="{DBD7D79A-9B7C-4175-8356-45A0D7C3321C}"/>
              </a:ext>
            </a:extLst>
          </p:cNvPr>
          <p:cNvCxnSpPr/>
          <p:nvPr/>
        </p:nvCxnSpPr>
        <p:spPr>
          <a:xfrm>
            <a:off x="3080860" y="1764170"/>
            <a:ext cx="0" cy="3276322"/>
          </a:xfrm>
          <a:prstGeom prst="straightConnector1">
            <a:avLst/>
          </a:prstGeom>
          <a:noFill/>
          <a:ln w="12701" cap="rnd">
            <a:solidFill>
              <a:srgbClr val="8AD0D6">
                <a:alpha val="40000"/>
              </a:srgbClr>
            </a:solidFill>
            <a:prstDash val="solid"/>
            <a:miter/>
          </a:ln>
        </p:spPr>
      </p:cxnSp>
      <p:cxnSp>
        <p:nvCxnSpPr>
          <p:cNvPr id="13" name="Straight Connector 19">
            <a:extLst>
              <a:ext uri="{FF2B5EF4-FFF2-40B4-BE49-F238E27FC236}">
                <a16:creationId xmlns:a16="http://schemas.microsoft.com/office/drawing/2014/main" id="{B9CBE940-E39B-47C1-85A3-5D981ED359E3}"/>
              </a:ext>
            </a:extLst>
          </p:cNvPr>
          <p:cNvCxnSpPr/>
          <p:nvPr/>
        </p:nvCxnSpPr>
        <p:spPr>
          <a:xfrm>
            <a:off x="5756532" y="1764170"/>
            <a:ext cx="0" cy="3280026"/>
          </a:xfrm>
          <a:prstGeom prst="straightConnector1">
            <a:avLst/>
          </a:prstGeom>
          <a:noFill/>
          <a:ln w="12701" cap="rnd">
            <a:solidFill>
              <a:srgbClr val="8AD0D6">
                <a:alpha val="40000"/>
              </a:srgbClr>
            </a:solidFill>
            <a:prstDash val="solid"/>
            <a:miter/>
          </a:ln>
        </p:spPr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251DBA7-284A-4C1E-A97F-B2011B55C69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8CA4B257-7E39-4627-B0FA-19F2922CA85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9607CDD-0422-4EA8-849F-8DB194C003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0925587-57ED-4335-8B45-B7E91BD203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158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75717-B1B3-4EA9-A6AB-B147B8A2DD0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4A860-10F6-4C3A-B694-2BCE12870A3A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9B486-19F7-4F5D-8652-2A8B3575BB8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F7A4D-B702-4447-9880-2ECCC591B39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9BD41-EB98-4809-8737-C3ED105A5F3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B206368-A604-40DF-BB29-A87EFCC605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62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C95959-15BF-469F-B0F6-27B69A175D0F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6866110" y="355719"/>
            <a:ext cx="1449095" cy="4817342"/>
          </a:xfrm>
        </p:spPr>
        <p:txBody>
          <a:bodyPr vert="eaVert"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38F918-A131-47FB-849F-C35AE0021A7A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539468" y="733760"/>
            <a:ext cx="6137626" cy="4439302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33FF3-6523-4A8E-8418-CB054E60FEF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81749-2116-4FF5-872F-129575A963D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9DF25-0DCE-4DF1-9EBF-CF2AF10C41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1B50D42-7B28-4BF4-97A6-768FF594DA2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5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22B6-BE68-4CC7-9B96-BE3CCA4ECB1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AA445-B82E-45B7-BE79-2AB2F2AF468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71683-77D8-4D4F-8195-166E7499068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58DE1-2087-4867-9A04-24415B204C5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F34F1-B72D-4777-B769-A762419391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069824C-301A-47A0-B5D0-31FF9F0F7C8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196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27491-975B-49FD-AD98-432307B8BE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4944" y="2366229"/>
            <a:ext cx="7297259" cy="1583960"/>
          </a:xfrm>
        </p:spPr>
        <p:txBody>
          <a:bodyPr anchor="b"/>
          <a:lstStyle>
            <a:lvl1pPr>
              <a:defRPr sz="3307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C4A81-7519-446D-98E7-9242EDE205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54944" y="3950189"/>
            <a:ext cx="7297259" cy="711421"/>
          </a:xfrm>
        </p:spPr>
        <p:txBody>
          <a:bodyPr/>
          <a:lstStyle>
            <a:lvl1pPr marL="0" indent="0">
              <a:buNone/>
              <a:defRPr cap="all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32781-5EFC-4A1D-BDD0-494A86CDDDC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04446-4BC3-453F-ACA9-AEF3C1CF255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17D34-E334-40C9-9389-3A078DBBC4C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18C073-0DB4-4AC7-838B-C7E1C183FA1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13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F55B-75B9-48A2-86C5-798656E2FF6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16B67-0F10-4C16-A6E5-F1C725D7D54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912242" y="1703792"/>
            <a:ext cx="3634996" cy="3469270"/>
          </a:xfrm>
        </p:spPr>
        <p:txBody>
          <a:bodyPr/>
          <a:lstStyle>
            <a:lvl1pPr>
              <a:defRPr sz="1488"/>
            </a:lvl1pPr>
            <a:lvl2pPr>
              <a:defRPr sz="1323"/>
            </a:lvl2pPr>
            <a:lvl3pPr>
              <a:defRPr sz="1158"/>
            </a:lvl3pPr>
            <a:lvl4pPr>
              <a:defRPr sz="992"/>
            </a:lvl4pPr>
            <a:lvl5pPr>
              <a:defRPr sz="992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F78455-DCB1-4AAC-8B4C-DC980E0C9BF1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4675263" y="1700079"/>
            <a:ext cx="3634996" cy="3472982"/>
          </a:xfrm>
        </p:spPr>
        <p:txBody>
          <a:bodyPr/>
          <a:lstStyle>
            <a:lvl1pPr>
              <a:defRPr sz="1488"/>
            </a:lvl1pPr>
            <a:lvl2pPr>
              <a:defRPr sz="1323"/>
            </a:lvl2pPr>
            <a:lvl3pPr>
              <a:defRPr sz="1158"/>
            </a:lvl3pPr>
            <a:lvl4pPr>
              <a:defRPr sz="992"/>
            </a:lvl4pPr>
            <a:lvl5pPr>
              <a:defRPr sz="992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C5FE3-27FA-4E53-B9F0-467654589A6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A331C-731F-4F75-B198-03626BB348D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052E28-DB20-444B-9884-4BFC78A660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4A6F336-4DD0-4C05-8213-1E500B5121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90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7993F-DC2B-413E-8FB7-B4B2C127F03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94207-BF0C-4098-B285-06DB6447EE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242" y="1575154"/>
            <a:ext cx="3634996" cy="476484"/>
          </a:xfrm>
        </p:spPr>
        <p:txBody>
          <a:bodyPr anchor="b">
            <a:noAutofit/>
          </a:bodyPr>
          <a:lstStyle>
            <a:lvl1pPr marL="0" indent="0">
              <a:buNone/>
              <a:defRPr sz="1984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7C676C-82C5-4652-BC8B-8E7AD6DEB32D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912242" y="2079199"/>
            <a:ext cx="3634996" cy="3093863"/>
          </a:xfrm>
        </p:spPr>
        <p:txBody>
          <a:bodyPr/>
          <a:lstStyle>
            <a:lvl1pPr>
              <a:defRPr sz="1488"/>
            </a:lvl1pPr>
            <a:lvl2pPr>
              <a:defRPr sz="1323"/>
            </a:lvl2pPr>
            <a:lvl3pPr>
              <a:defRPr sz="1158"/>
            </a:lvl3pPr>
            <a:lvl4pPr>
              <a:defRPr sz="992"/>
            </a:lvl4pPr>
            <a:lvl5pPr>
              <a:defRPr sz="992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A86C50-0C93-4203-886B-5FBCAF57954B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4675263" y="1575154"/>
            <a:ext cx="3634996" cy="476484"/>
          </a:xfrm>
        </p:spPr>
        <p:txBody>
          <a:bodyPr anchor="b">
            <a:noAutofit/>
          </a:bodyPr>
          <a:lstStyle>
            <a:lvl1pPr marL="0" indent="0">
              <a:buNone/>
              <a:defRPr sz="1984">
                <a:solidFill>
                  <a:srgbClr val="8AD0D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7B3A95-D352-4C20-ADC6-B3D4B08E0FDE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4675263" y="2079199"/>
            <a:ext cx="3634996" cy="3093863"/>
          </a:xfrm>
        </p:spPr>
        <p:txBody>
          <a:bodyPr/>
          <a:lstStyle>
            <a:lvl1pPr>
              <a:defRPr sz="1488"/>
            </a:lvl1pPr>
            <a:lvl2pPr>
              <a:defRPr sz="1323"/>
            </a:lvl2pPr>
            <a:lvl3pPr>
              <a:defRPr sz="1158"/>
            </a:lvl3pPr>
            <a:lvl4pPr>
              <a:defRPr sz="992"/>
            </a:lvl4pPr>
            <a:lvl5pPr>
              <a:defRPr sz="992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B6FE7A-A061-4D41-B997-E39D95A7B9C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AE654E-DA43-40F7-94DE-FDA5D3BD4B2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3220A3-4F95-4D4F-9EFE-A278CB3218E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9390087-EEEC-4631-B6E1-1E4BA1EB1BE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07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E3B56-27B4-4E7A-9BE1-449C8423100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7659A3-A830-42B6-B906-0481C79DFC1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39473C-9006-49FF-819E-527BF0832B5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ABDE0-0718-49C2-930A-694AF4AF463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3D2F661-798A-4111-A7DD-534D600A727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4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379515-2F3D-47BB-80A4-CF7F6031D56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2DA393-5D2A-4D44-A6C2-594DDAD2516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1A696C-DD86-4FFE-A64D-2718862628D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95B22F0-A71C-4435-AF0E-CF63BAAD482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09092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6F163-8FFC-4C5E-8951-28D27F6AEE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4944" y="1197114"/>
            <a:ext cx="2812081" cy="1197114"/>
          </a:xfrm>
        </p:spPr>
        <p:txBody>
          <a:bodyPr anchor="b"/>
          <a:lstStyle>
            <a:lvl1pPr>
              <a:defRPr sz="1984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ADE14-9D07-4F01-BECB-493EE05B1AF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56032" y="1197114"/>
            <a:ext cx="4296171" cy="3780367"/>
          </a:xfrm>
        </p:spPr>
        <p:txBody>
          <a:bodyPr anchor="ctr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BE4E4A-3FE9-4A4F-8530-655C5544A3B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954944" y="2587450"/>
            <a:ext cx="2812072" cy="2394228"/>
          </a:xfrm>
        </p:spPr>
        <p:txBody>
          <a:bodyPr/>
          <a:lstStyle>
            <a:lvl1pPr marL="0" indent="0">
              <a:buNone/>
              <a:defRPr sz="115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30D7DA-662B-435D-AC82-B9117E60E75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976B5-BFA0-45E3-A793-FA56C20EB36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295F8-DCBF-4A6B-A114-C980546E615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B435D83-EB9B-4EED-825E-872C4E1E74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28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F7E2B-01FD-497A-A543-E75F54B82F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4075" y="1533137"/>
            <a:ext cx="4210930" cy="1302133"/>
          </a:xfrm>
        </p:spPr>
        <p:txBody>
          <a:bodyPr anchor="b">
            <a:normAutofit/>
          </a:bodyPr>
          <a:lstStyle>
            <a:lvl1pPr>
              <a:defRPr sz="2976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87829E-C0E2-476E-AD43-6C2AB7B29204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746043" y="945096"/>
            <a:ext cx="2646163" cy="3780367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323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DB584-4012-4B63-B2CD-8BF9246D071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954944" y="3024295"/>
            <a:ext cx="4204374" cy="1134112"/>
          </a:xfrm>
        </p:spPr>
        <p:txBody>
          <a:bodyPr/>
          <a:lstStyle>
            <a:lvl1pPr marL="0" indent="0">
              <a:buNone/>
              <a:defRPr sz="1158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68D79-5526-4CED-BB6B-95013E11409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DB5D4-5077-49A5-9A95-82986D17533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DA038F-4CF8-43B6-B5B4-2F6BF079750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86A1D4F-D994-44FE-B107-C3AA1F1F59B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44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949A5F5F-AF96-455D-A22E-CF59C45C6FCC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 l="3613"/>
          <a:stretch>
            <a:fillRect/>
          </a:stretch>
        </p:blipFill>
        <p:spPr>
          <a:xfrm>
            <a:off x="0" y="2207434"/>
            <a:ext cx="3337898" cy="346311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B540DFD9-99F2-477B-BFE5-6662693AE561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 l="35640"/>
          <a:stretch>
            <a:fillRect/>
          </a:stretch>
        </p:blipFill>
        <p:spPr>
          <a:xfrm>
            <a:off x="0" y="2391540"/>
            <a:ext cx="1258763" cy="195588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Oval 15">
            <a:extLst>
              <a:ext uri="{FF2B5EF4-FFF2-40B4-BE49-F238E27FC236}">
                <a16:creationId xmlns:a16="http://schemas.microsoft.com/office/drawing/2014/main" id="{8BA9D2A4-5439-4AB5-9967-3E52FB87A885}"/>
              </a:ext>
            </a:extLst>
          </p:cNvPr>
          <p:cNvSpPr/>
          <p:nvPr/>
        </p:nvSpPr>
        <p:spPr>
          <a:xfrm>
            <a:off x="7118128" y="1386138"/>
            <a:ext cx="2331143" cy="233122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gradFill>
            <a:gsLst>
              <a:gs pos="0">
                <a:srgbClr val="50B9C1">
                  <a:alpha val="7000"/>
                </a:srgbClr>
              </a:gs>
              <a:gs pos="100000">
                <a:srgbClr val="50B9C1">
                  <a:alpha val="6000"/>
                </a:srgbClr>
              </a:gs>
            </a:gsLst>
            <a:path path="circle">
              <a:fillToRect l="50000" t="50000" r="50000" b="50000"/>
            </a:path>
          </a:gra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593A91DB-9031-44CF-BA43-AA1922D1231D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 t="28813"/>
          <a:stretch>
            <a:fillRect/>
          </a:stretch>
        </p:blipFill>
        <p:spPr>
          <a:xfrm>
            <a:off x="6614102" y="0"/>
            <a:ext cx="1325715" cy="94377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8937EF2C-7836-4B6F-9710-57A2C327D9E7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 b="23320"/>
          <a:stretch>
            <a:fillRect/>
          </a:stretch>
        </p:blipFill>
        <p:spPr>
          <a:xfrm>
            <a:off x="7115540" y="5040492"/>
            <a:ext cx="821643" cy="63005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Rectangle 13">
            <a:extLst>
              <a:ext uri="{FF2B5EF4-FFF2-40B4-BE49-F238E27FC236}">
                <a16:creationId xmlns:a16="http://schemas.microsoft.com/office/drawing/2014/main" id="{BFAC287F-56DB-449C-8A17-ECE243E07D3D}"/>
              </a:ext>
            </a:extLst>
          </p:cNvPr>
          <p:cNvSpPr/>
          <p:nvPr/>
        </p:nvSpPr>
        <p:spPr>
          <a:xfrm>
            <a:off x="8630226" y="0"/>
            <a:ext cx="567037" cy="945096"/>
          </a:xfrm>
          <a:prstGeom prst="rect">
            <a:avLst/>
          </a:prstGeom>
          <a:solidFill>
            <a:srgbClr val="B01513"/>
          </a:solidFill>
          <a:ln cap="flat">
            <a:noFill/>
            <a:prstDash val="solid"/>
          </a:ln>
          <a:effectLst>
            <a:outerShdw dist="25402" dir="5400000" algn="tl">
              <a:srgbClr val="000000">
                <a:alpha val="45000"/>
              </a:srgbClr>
            </a:outerShdw>
          </a:effectLst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BBB27F43-640C-4189-ACE8-B455D58DF2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4219" y="374327"/>
            <a:ext cx="7776039" cy="11580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650344B-D49D-4B34-8154-2A42B3F4B3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242" y="1697455"/>
            <a:ext cx="7397203" cy="34690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4DD14E3-C6FC-4BC0-B8F0-751F4E4C8244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 rot="5400013">
            <a:off x="8396895" y="1480646"/>
            <a:ext cx="819082" cy="25201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9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1pPr>
          </a:lstStyle>
          <a:p>
            <a:pPr lvl="0"/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8755C8C-6209-4331-8E10-01CBA5CD060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 rot="5400013">
            <a:off x="7401295" y="2666843"/>
            <a:ext cx="3191475" cy="25201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9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1pPr>
          </a:lstStyle>
          <a:p>
            <a:pPr lvl="0"/>
            <a:endParaRPr lang="en-US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54777B0-B818-496F-84A7-22151787DE6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559716" y="244528"/>
            <a:ext cx="693042" cy="6347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2315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1pPr>
          </a:lstStyle>
          <a:p>
            <a:pPr lvl="0"/>
            <a:fld id="{41647694-3063-4608-9D43-3E8D0FD9BCDF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marL="0" marR="0" lvl="0" indent="0" algn="l" defTabSz="378012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3473" b="0" i="0" u="none" strike="noStrike" kern="1200" cap="none" spc="0" baseline="0">
          <a:solidFill>
            <a:srgbClr val="EBEBEB"/>
          </a:solidFill>
          <a:uFillTx/>
          <a:latin typeface="Century Gothic"/>
        </a:defRPr>
      </a:lvl1pPr>
    </p:titleStyle>
    <p:bodyStyle>
      <a:lvl1pPr marL="283509" marR="0" lvl="0" indent="-283509" algn="l" defTabSz="378012" rtl="0" fontAlgn="auto" hangingPunct="1">
        <a:lnSpc>
          <a:spcPct val="100000"/>
        </a:lnSpc>
        <a:spcBef>
          <a:spcPts val="825"/>
        </a:spcBef>
        <a:spcAft>
          <a:spcPts val="0"/>
        </a:spcAft>
        <a:buClr>
          <a:srgbClr val="8AD0D6"/>
        </a:buClr>
        <a:buSzPct val="80000"/>
        <a:buFont typeface="Wingdings 3"/>
        <a:buChar char=""/>
        <a:tabLst/>
        <a:defRPr lang="en-US" sz="1654" b="0" i="0" u="none" strike="noStrike" kern="1200" cap="none" spc="0" baseline="0">
          <a:solidFill>
            <a:srgbClr val="FFFFFF"/>
          </a:solidFill>
          <a:uFillTx/>
          <a:latin typeface="Century Gothic"/>
        </a:defRPr>
      </a:lvl1pPr>
      <a:lvl2pPr marL="614266" marR="0" lvl="1" indent="-236253" algn="l" defTabSz="378012" rtl="0" fontAlgn="auto" hangingPunct="1">
        <a:lnSpc>
          <a:spcPct val="100000"/>
        </a:lnSpc>
        <a:spcBef>
          <a:spcPts val="825"/>
        </a:spcBef>
        <a:spcAft>
          <a:spcPts val="0"/>
        </a:spcAft>
        <a:buClr>
          <a:srgbClr val="8AD0D6"/>
        </a:buClr>
        <a:buSzPct val="80000"/>
        <a:buFont typeface="Wingdings 3"/>
        <a:buChar char=""/>
        <a:tabLst/>
        <a:defRPr lang="en-US" sz="1488" b="0" i="0" u="none" strike="noStrike" kern="1200" cap="none" spc="0" baseline="0">
          <a:solidFill>
            <a:srgbClr val="FFFFFF"/>
          </a:solidFill>
          <a:uFillTx/>
          <a:latin typeface="Century Gothic"/>
        </a:defRPr>
      </a:lvl2pPr>
      <a:lvl3pPr marL="945032" marR="0" lvl="2" indent="-189006" algn="l" defTabSz="378012" rtl="0" fontAlgn="auto" hangingPunct="1">
        <a:lnSpc>
          <a:spcPct val="100000"/>
        </a:lnSpc>
        <a:spcBef>
          <a:spcPts val="825"/>
        </a:spcBef>
        <a:spcAft>
          <a:spcPts val="0"/>
        </a:spcAft>
        <a:buClr>
          <a:srgbClr val="8AD0D6"/>
        </a:buClr>
        <a:buSzPct val="80000"/>
        <a:buFont typeface="Wingdings 3"/>
        <a:buChar char=""/>
        <a:tabLst/>
        <a:defRPr lang="en-US" sz="1323" b="0" i="0" u="none" strike="noStrike" kern="1200" cap="none" spc="0" baseline="0">
          <a:solidFill>
            <a:srgbClr val="FFFFFF"/>
          </a:solidFill>
          <a:uFillTx/>
          <a:latin typeface="Century Gothic"/>
        </a:defRPr>
      </a:lvl3pPr>
      <a:lvl4pPr marL="1323045" marR="0" lvl="3" indent="-189006" algn="l" defTabSz="378012" rtl="0" fontAlgn="auto" hangingPunct="1">
        <a:lnSpc>
          <a:spcPct val="100000"/>
        </a:lnSpc>
        <a:spcBef>
          <a:spcPts val="825"/>
        </a:spcBef>
        <a:spcAft>
          <a:spcPts val="0"/>
        </a:spcAft>
        <a:buClr>
          <a:srgbClr val="8AD0D6"/>
        </a:buClr>
        <a:buSzPct val="80000"/>
        <a:buFont typeface="Wingdings 3"/>
        <a:buChar char=""/>
        <a:tabLst/>
        <a:defRPr lang="en-US" sz="1158" b="0" i="0" u="none" strike="noStrike" kern="1200" cap="none" spc="0" baseline="0">
          <a:solidFill>
            <a:srgbClr val="FFFFFF"/>
          </a:solidFill>
          <a:uFillTx/>
          <a:latin typeface="Century Gothic"/>
        </a:defRPr>
      </a:lvl4pPr>
      <a:lvl5pPr marL="1701058" marR="0" lvl="4" indent="-189006" algn="l" defTabSz="378012" rtl="0" fontAlgn="auto" hangingPunct="1">
        <a:lnSpc>
          <a:spcPct val="100000"/>
        </a:lnSpc>
        <a:spcBef>
          <a:spcPts val="825"/>
        </a:spcBef>
        <a:spcAft>
          <a:spcPts val="0"/>
        </a:spcAft>
        <a:buClr>
          <a:srgbClr val="8AD0D6"/>
        </a:buClr>
        <a:buSzPct val="80000"/>
        <a:buFont typeface="Wingdings 3"/>
        <a:buChar char=""/>
        <a:tabLst/>
        <a:defRPr lang="en-US" sz="1158" b="0" i="0" u="none" strike="noStrike" kern="1200" cap="none" spc="0" baseline="0">
          <a:solidFill>
            <a:srgbClr val="FFFFFF"/>
          </a:solidFill>
          <a:uFillTx/>
          <a:latin typeface="Century Gothic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607AE-8322-448D-AAEB-AB9142C4AE8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408" y="816129"/>
            <a:ext cx="3247226" cy="2497656"/>
          </a:xfrm>
        </p:spPr>
        <p:txBody>
          <a:bodyPr lIns="0" tIns="0" rIns="0" bIns="0">
            <a:normAutofit/>
          </a:bodyPr>
          <a:lstStyle/>
          <a:p>
            <a:pPr lvl="0" algn="r">
              <a:lnSpc>
                <a:spcPct val="90000"/>
              </a:lnSpc>
            </a:pPr>
            <a:r>
              <a:rPr lang="en-US" sz="2232" spc="579">
                <a:solidFill>
                  <a:srgbClr val="000000"/>
                </a:solidFill>
              </a:rPr>
              <a:t>THIS IS TO CERTIFY THAT THE FOLLOWING COMPLETED THEIR  FIRST SEMESTER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2904DB-AC7A-4226-B098-5BACE269C12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50070" y="850657"/>
            <a:ext cx="5187464" cy="4004687"/>
          </a:xfrm>
        </p:spPr>
        <p:txBody>
          <a:bodyPr lIns="0" tIns="0" rIns="0" bIns="0"/>
          <a:lstStyle/>
          <a:p>
            <a:pPr lvl="0" indent="-189006">
              <a:lnSpc>
                <a:spcPct val="120000"/>
              </a:lnSpc>
              <a:buFont typeface="Arial" pitchFamily="34"/>
              <a:buChar char="•"/>
            </a:pPr>
            <a:r>
              <a:rPr lang="en-US" sz="1488"/>
              <a:t>FASHANU TIMILEYIN SOLOMON</a:t>
            </a:r>
          </a:p>
          <a:p>
            <a:pPr lvl="0" indent="-189006">
              <a:lnSpc>
                <a:spcPct val="120000"/>
              </a:lnSpc>
              <a:buFont typeface="Arial" pitchFamily="34"/>
              <a:buChar char="•"/>
            </a:pPr>
            <a:r>
              <a:rPr lang="en-US" sz="1488"/>
              <a:t>LAWAL KAMALDEEN AYOMIDE</a:t>
            </a:r>
          </a:p>
          <a:p>
            <a:pPr lvl="0">
              <a:lnSpc>
                <a:spcPct val="120000"/>
              </a:lnSpc>
            </a:pPr>
            <a:endParaRPr lang="en-US" sz="1488"/>
          </a:p>
          <a:p>
            <a:pPr lvl="0">
              <a:lnSpc>
                <a:spcPct val="120000"/>
              </a:lnSpc>
            </a:pPr>
            <a:r>
              <a:rPr lang="en-US" sz="1488"/>
              <a:t>APTECH BATCH:440</a:t>
            </a:r>
          </a:p>
          <a:p>
            <a:pPr lvl="0" indent="-189006">
              <a:lnSpc>
                <a:spcPct val="120000"/>
              </a:lnSpc>
              <a:buFont typeface="Arial" pitchFamily="34"/>
              <a:buChar char="•"/>
            </a:pPr>
            <a:endParaRPr lang="en-US" sz="1488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43AEB543-0948-4CC6-9E91-90F6AD104F7D}"/>
              </a:ext>
            </a:extLst>
          </p:cNvPr>
          <p:cNvSpPr txBox="1"/>
          <p:nvPr/>
        </p:nvSpPr>
        <p:spPr>
          <a:xfrm>
            <a:off x="462576" y="570155"/>
            <a:ext cx="2162290" cy="433965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rPr>
              <a:t>TOUR PRODUCT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rPr>
              <a:t> PAGE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G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546D5BF4-C5DE-4697-8221-62DEFF49C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630" y="312605"/>
            <a:ext cx="4248412" cy="504533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71EF6-C5CE-41F7-92FB-3826CFEA446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565154"/>
            <a:ext cx="9072567" cy="946147"/>
          </a:xfrm>
          <a:solidFill>
            <a:srgbClr val="F38F8D"/>
          </a:solidFill>
        </p:spPr>
        <p:txBody>
          <a:bodyPr/>
          <a:lstStyle/>
          <a:p>
            <a:pPr lvl="0"/>
            <a:r>
              <a:rPr lang="en-US">
                <a:solidFill>
                  <a:srgbClr val="2A6099"/>
                </a:solidFill>
                <a:cs typeface="Tahoma" pitchFamily="2"/>
              </a:rPr>
              <a:t>     Google Geolocation Map</a:t>
            </a: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4550E90B-B29D-4A06-B2AB-1BFBE1404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4963"/>
            <a:ext cx="10080629" cy="301003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9DCF4-D156-41E2-9AF2-D41A65DBD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FLEXIBLE PRICING PLANS</a:t>
            </a:r>
            <a:endParaRPr lang="en-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A4F3F1-5FD3-436D-B5A4-4162A4B5C4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749" y="1129553"/>
            <a:ext cx="3981237" cy="4166669"/>
          </a:xfrm>
        </p:spPr>
      </p:pic>
    </p:spTree>
    <p:extLst>
      <p:ext uri="{BB962C8B-B14F-4D97-AF65-F5344CB8AC3E}">
        <p14:creationId xmlns:p14="http://schemas.microsoft.com/office/powerpoint/2010/main" val="1519351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573C6-5156-4354-93DB-5C3DBF735331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69D93B-6760-46D6-9B88-3D8FCA689F0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sz="3600">
                <a:solidFill>
                  <a:srgbClr val="B01513"/>
                </a:solidFill>
              </a:rPr>
              <a:t>RESPONSIVE WEB PAGES</a:t>
            </a:r>
            <a:endParaRPr lang="en-NG" sz="3600">
              <a:solidFill>
                <a:srgbClr val="B01513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00A8843-A470-46D2-86EF-D5EA5A264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944" y="1333945"/>
            <a:ext cx="2573560" cy="261623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784B0-FB2C-4C7E-B5E1-6F19ED05B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DEVELOPERS  GUIDE</a:t>
            </a:r>
            <a:endParaRPr lang="en-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E2C23-305A-4717-93AD-D733B3AEA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 </a:t>
            </a:r>
            <a:endParaRPr lang="en-NG" dirty="0"/>
          </a:p>
          <a:p>
            <a:r>
              <a:rPr lang="en-US" dirty="0"/>
              <a:t>THIS Project Is designed To Engage Tour Lovers with Great Tourist site As Well as Insight About Different tourist centers. If Developers Want to Change.</a:t>
            </a:r>
            <a:endParaRPr lang="en-NG" dirty="0"/>
          </a:p>
          <a:p>
            <a:r>
              <a:rPr lang="en-US" dirty="0"/>
              <a:t>Any Content on The Website, The Developer Can Access  The Index page and other HTML within the website.</a:t>
            </a:r>
            <a:endParaRPr lang="en-NG" dirty="0"/>
          </a:p>
          <a:p>
            <a:r>
              <a:rPr lang="en-US" dirty="0"/>
              <a:t>The source code has been commented on in details in order for any developer going through the code to easily understand and modify </a:t>
            </a:r>
          </a:p>
          <a:p>
            <a:r>
              <a:rPr lang="en-US" dirty="0"/>
              <a:t>This Project Was created using HTML5,  CSS3 , JAVASCRIPT JQUERRY , BOOTSRAP and Geolocation .Visual Studio Code Was Used As the </a:t>
            </a:r>
            <a:endParaRPr lang="en-NG" dirty="0"/>
          </a:p>
          <a:p>
            <a:r>
              <a:rPr lang="en-US" dirty="0"/>
              <a:t>HTML Text  Editor and it has been tested across all leading browsers and various screen size</a:t>
            </a:r>
            <a:endParaRPr lang="en-NG" dirty="0"/>
          </a:p>
          <a:p>
            <a:pPr marL="0" indent="0">
              <a:buNone/>
            </a:pPr>
            <a:endParaRPr lang="en-NG" dirty="0"/>
          </a:p>
          <a:p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1175400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09C82-EE51-43CC-9991-41EF3076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USERS GUIDE</a:t>
            </a:r>
            <a:br>
              <a:rPr lang="en-NG" dirty="0"/>
            </a:br>
            <a:endParaRPr lang="en-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A2160-1958-402C-884D-3F7E654FD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Login</a:t>
            </a:r>
            <a:endParaRPr lang="en-NG" dirty="0"/>
          </a:p>
          <a:p>
            <a:pPr marL="0" indent="0">
              <a:buNone/>
            </a:pPr>
            <a:r>
              <a:rPr lang="en-US" b="1" dirty="0"/>
              <a:t>TABLE OF CONTENTS</a:t>
            </a:r>
            <a:endParaRPr lang="en-NG" dirty="0"/>
          </a:p>
          <a:p>
            <a:r>
              <a:rPr lang="en-US" dirty="0"/>
              <a:t> Destinations</a:t>
            </a:r>
            <a:endParaRPr lang="en-NG" dirty="0"/>
          </a:p>
          <a:p>
            <a:r>
              <a:rPr lang="en-US" dirty="0"/>
              <a:t> About Us</a:t>
            </a:r>
            <a:endParaRPr lang="en-NG" dirty="0"/>
          </a:p>
          <a:p>
            <a:r>
              <a:rPr lang="en-US" dirty="0"/>
              <a:t> Contact Us</a:t>
            </a:r>
            <a:endParaRPr lang="en-NG" dirty="0"/>
          </a:p>
          <a:p>
            <a:r>
              <a:rPr lang="en-US" dirty="0"/>
              <a:t> Bookings</a:t>
            </a:r>
            <a:endParaRPr lang="en-NG" dirty="0"/>
          </a:p>
          <a:p>
            <a:r>
              <a:rPr lang="en-US" dirty="0"/>
              <a:t> Map</a:t>
            </a:r>
            <a:endParaRPr lang="en-NG" dirty="0"/>
          </a:p>
          <a:p>
            <a:r>
              <a:rPr lang="en-US" dirty="0"/>
              <a:t> Help</a:t>
            </a:r>
            <a:endParaRPr lang="en-NG" dirty="0"/>
          </a:p>
          <a:p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2378779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6BFE-C8E5-4645-8F81-0A86289E2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1F10B-6F88-474D-A8AF-377EA19EA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4079657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C4A4F-D436-4717-8694-878795E4EA8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457200"/>
            <a:ext cx="10080629" cy="1054102"/>
          </a:xfrm>
        </p:spPr>
        <p:txBody>
          <a:bodyPr>
            <a:spAutoFit/>
          </a:bodyPr>
          <a:lstStyle/>
          <a:p>
            <a:pPr lvl="0"/>
            <a:r>
              <a:rPr lang="en-US" sz="6000">
                <a:solidFill>
                  <a:srgbClr val="FF4000"/>
                </a:solidFill>
                <a:cs typeface="Tahoma" pitchFamily="2"/>
              </a:rPr>
              <a:t>   ACKNOWLEDGMENTS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2E159-D248-4FA1-B6A7-DF8AD4684F7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646240"/>
            <a:ext cx="10080629" cy="3748089"/>
          </a:xfrm>
        </p:spPr>
        <p:txBody>
          <a:bodyPr/>
          <a:lstStyle/>
          <a:p>
            <a:pPr lvl="0"/>
            <a:endParaRPr lang="en-US" sz="2000" dirty="0">
              <a:solidFill>
                <a:srgbClr val="000000"/>
              </a:solidFill>
              <a:cs typeface="Tahoma" pitchFamily="2"/>
            </a:endParaRPr>
          </a:p>
          <a:p>
            <a:pPr marL="0" indent="0">
              <a:buNone/>
            </a:pPr>
            <a:r>
              <a:rPr lang="en-US" sz="2000" dirty="0"/>
              <a:t>All thanks to God almighty for the gift of knowledge and insight.</a:t>
            </a:r>
            <a:endParaRPr lang="en-NG" sz="2000" dirty="0"/>
          </a:p>
          <a:p>
            <a:pPr marL="0" indent="0">
              <a:buNone/>
            </a:pPr>
            <a:r>
              <a:rPr lang="en-US" sz="2000" dirty="0"/>
              <a:t>our appreciation goes to all the faculty/instructor, Mr. </a:t>
            </a:r>
            <a:r>
              <a:rPr lang="en-US" sz="2000" dirty="0" err="1"/>
              <a:t>Omoefe</a:t>
            </a:r>
            <a:r>
              <a:rPr lang="en-US" sz="2000" dirty="0"/>
              <a:t> Joseph for his support and guidance towards the successful completion of this project.</a:t>
            </a:r>
            <a:endParaRPr lang="en-NG" sz="2000" dirty="0"/>
          </a:p>
          <a:p>
            <a:pPr marL="0" indent="0">
              <a:buNone/>
            </a:pPr>
            <a:r>
              <a:rPr lang="en-US" sz="2000" dirty="0"/>
              <a:t>To all the staff and management of Aptech Computer Education, Surulere Center Lagos, Nigeria, thank you all for your support and assistance. </a:t>
            </a:r>
            <a:endParaRPr lang="en-NG" sz="2000" dirty="0"/>
          </a:p>
          <a:p>
            <a:pPr marL="0" indent="0">
              <a:buNone/>
            </a:pPr>
            <a:endParaRPr lang="en-US" sz="2000" dirty="0">
              <a:cs typeface="Tahoma" pitchFamily="2"/>
            </a:endParaRPr>
          </a:p>
          <a:p>
            <a:pPr marL="0" indent="0">
              <a:buNone/>
            </a:pPr>
            <a:r>
              <a:rPr lang="en-US" sz="2000" dirty="0">
                <a:cs typeface="Tahoma" pitchFamily="2"/>
              </a:rPr>
              <a:t>WE WOULD LIKE TO APPRECIATE APTECH COMPUTER EDUCATION FOR THE OPPORTUNITY OF  SHOWCASE OUR NEWLY ACQUIRED SKILL IN THIS PROJECT.</a:t>
            </a:r>
            <a:br>
              <a:rPr lang="en-US" sz="2000" dirty="0">
                <a:cs typeface="Tahoma" pitchFamily="2"/>
              </a:rPr>
            </a:br>
            <a:endParaRPr lang="en-US" sz="2000" dirty="0">
              <a:cs typeface="Tahoma" pitchFamily="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3299C-C774-466B-BB2A-46D02B5CAEE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457200"/>
            <a:ext cx="10080629" cy="1096959"/>
          </a:xfrm>
        </p:spPr>
        <p:txBody>
          <a:bodyPr/>
          <a:lstStyle/>
          <a:p>
            <a:pPr lvl="0"/>
            <a:r>
              <a:rPr lang="en-US">
                <a:solidFill>
                  <a:srgbClr val="81D41A"/>
                </a:solidFill>
                <a:cs typeface="Tahoma" pitchFamily="2"/>
              </a:rPr>
              <a:t>      </a:t>
            </a:r>
            <a:r>
              <a:rPr lang="en-US">
                <a:solidFill>
                  <a:srgbClr val="FFFF00"/>
                </a:solidFill>
                <a:cs typeface="Tahoma" pitchFamily="2"/>
              </a:rPr>
              <a:t> TECHNOLOGIES 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F476C-12F8-41E1-9D32-7D19DAB57D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646240"/>
            <a:ext cx="10080629" cy="3556001"/>
          </a:xfrm>
        </p:spPr>
        <p:txBody>
          <a:bodyPr/>
          <a:lstStyle/>
          <a:p>
            <a:pPr lvl="0">
              <a:buClr>
                <a:srgbClr val="81D41A"/>
              </a:buClr>
              <a:buSzPct val="45000"/>
              <a:buFont typeface="StarSymbol"/>
              <a:buChar char="●"/>
            </a:pPr>
            <a:r>
              <a:rPr lang="en-US" sz="1800">
                <a:cs typeface="Tahoma" pitchFamily="2"/>
              </a:rPr>
              <a:t>HTML</a:t>
            </a:r>
          </a:p>
          <a:p>
            <a:pPr lvl="0">
              <a:buClr>
                <a:srgbClr val="81D41A"/>
              </a:buClr>
              <a:buSzPct val="45000"/>
              <a:buFont typeface="StarSymbol"/>
              <a:buChar char="●"/>
            </a:pPr>
            <a:r>
              <a:rPr lang="en-US" sz="1800">
                <a:cs typeface="Tahoma" pitchFamily="2"/>
              </a:rPr>
              <a:t>CSS FOR DESIGN</a:t>
            </a:r>
          </a:p>
          <a:p>
            <a:pPr lvl="0">
              <a:buClr>
                <a:srgbClr val="81D41A"/>
              </a:buClr>
              <a:buSzPct val="45000"/>
              <a:buFont typeface="StarSymbol"/>
              <a:buChar char="●"/>
            </a:pPr>
            <a:r>
              <a:rPr lang="en-US" sz="1800">
                <a:cs typeface="Tahoma" pitchFamily="2"/>
              </a:rPr>
              <a:t>BOOSTSTRAP FOR GRID SYSTEM</a:t>
            </a:r>
          </a:p>
          <a:p>
            <a:pPr lvl="0">
              <a:buClr>
                <a:srgbClr val="81D41A"/>
              </a:buClr>
              <a:buSzPct val="45000"/>
              <a:buFont typeface="StarSymbol"/>
              <a:buChar char="●"/>
            </a:pPr>
            <a:r>
              <a:rPr lang="en-US" sz="1800">
                <a:cs typeface="Tahoma" pitchFamily="2"/>
              </a:rPr>
              <a:t>JQUERY FOR JAVA SCRIPT</a:t>
            </a:r>
          </a:p>
          <a:p>
            <a:pPr lvl="0">
              <a:buClr>
                <a:srgbClr val="81D41A"/>
              </a:buClr>
              <a:buSzPct val="45000"/>
              <a:buFont typeface="StarSymbol"/>
              <a:buChar char="●"/>
            </a:pPr>
            <a:endParaRPr lang="en-US" sz="1800">
              <a:cs typeface="Tahoma" pitchFamily="2"/>
            </a:endParaRPr>
          </a:p>
          <a:p>
            <a:pPr lvl="0">
              <a:buClr>
                <a:srgbClr val="81D41A"/>
              </a:buClr>
              <a:buSzPct val="45000"/>
              <a:buFont typeface="StarSymbol"/>
              <a:buChar char="●"/>
            </a:pPr>
            <a:r>
              <a:rPr lang="en-US" sz="1800">
                <a:cs typeface="Tahoma" pitchFamily="2"/>
              </a:rPr>
              <a:t>NOTE: THIS PROJECT REQUIRES A SUFFICIENT NETWORK CONNECTION DUE TO PLUGINS USED.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CBADA-1F54-484C-9100-3FE436C65F2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457200"/>
            <a:ext cx="10080629" cy="1096959"/>
          </a:xfrm>
        </p:spPr>
        <p:txBody>
          <a:bodyPr/>
          <a:lstStyle/>
          <a:p>
            <a:pPr lvl="0"/>
            <a:r>
              <a:rPr lang="en-US">
                <a:solidFill>
                  <a:srgbClr val="FF3838"/>
                </a:solidFill>
                <a:cs typeface="Tahoma" pitchFamily="2"/>
              </a:rPr>
              <a:t>             Project Requirement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ACFCB-5C99-465F-8AB7-86CCADA47E9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646240"/>
            <a:ext cx="10080629" cy="3556001"/>
          </a:xfrm>
        </p:spPr>
        <p:txBody>
          <a:bodyPr/>
          <a:lstStyle/>
          <a:p>
            <a:pPr lvl="0">
              <a:buClr>
                <a:srgbClr val="81D41A"/>
              </a:buClr>
              <a:buSzPct val="45000"/>
              <a:buFont typeface="StarSymbol"/>
              <a:buChar char="●"/>
            </a:pPr>
            <a:r>
              <a:rPr lang="en-US" sz="2400">
                <a:latin typeface="Linux Biolinum G" pitchFamily="18"/>
                <a:cs typeface="Tahoma" pitchFamily="2"/>
              </a:rPr>
              <a:t>Design a website for tourism locations</a:t>
            </a:r>
          </a:p>
          <a:p>
            <a:pPr lvl="0">
              <a:buClr>
                <a:srgbClr val="81D41A"/>
              </a:buClr>
              <a:buSzPct val="45000"/>
              <a:buFont typeface="StarSymbol"/>
              <a:buChar char="●"/>
            </a:pPr>
            <a:r>
              <a:rPr lang="en-US" sz="2400">
                <a:latin typeface="Linux Biolinum G" pitchFamily="18"/>
                <a:cs typeface="Tahoma" pitchFamily="2"/>
              </a:rPr>
              <a:t>This project consists of a home page, destinations, about page, contact &amp; bookings, map(geo-location).</a:t>
            </a:r>
          </a:p>
          <a:p>
            <a:pPr lvl="0">
              <a:buClr>
                <a:srgbClr val="81D41A"/>
              </a:buClr>
              <a:buSzPct val="45000"/>
              <a:buFont typeface="StarSymbol"/>
              <a:buChar char="●"/>
            </a:pPr>
            <a:endParaRPr lang="en-US" sz="1800">
              <a:latin typeface="Linux Biolinum G" pitchFamily="18"/>
              <a:cs typeface="Tahoma" pitchFamily="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C0366-B9E6-4D6D-9E45-5F5A0856876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549270"/>
            <a:ext cx="9070976" cy="946147"/>
          </a:xfrm>
        </p:spPr>
        <p:txBody>
          <a:bodyPr/>
          <a:lstStyle/>
          <a:p>
            <a:pPr lvl="0"/>
            <a:r>
              <a:rPr lang="en-US">
                <a:solidFill>
                  <a:srgbClr val="00A933"/>
                </a:solidFill>
                <a:cs typeface="Tahoma" pitchFamily="2"/>
              </a:rPr>
              <a:t>   Website Functionality Chart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C665F-36C6-441E-B2CA-A33A9A8ABD9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9070976" cy="3200400"/>
          </a:xfrm>
        </p:spPr>
        <p:txBody>
          <a:bodyPr/>
          <a:lstStyle/>
          <a:p>
            <a:pPr lvl="0"/>
            <a:r>
              <a:rPr lang="en-US" sz="1500" dirty="0">
                <a:cs typeface="Tahoma" pitchFamily="2"/>
              </a:rPr>
              <a:t>               </a:t>
            </a:r>
            <a:r>
              <a:rPr lang="en-US" sz="1500" u="sng" dirty="0">
                <a:solidFill>
                  <a:schemeClr val="accent6"/>
                </a:solidFill>
                <a:cs typeface="Tahoma" pitchFamily="2"/>
              </a:rPr>
              <a:t>About:              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80F5441-1DEC-4269-AF57-1CC6646F3538}"/>
              </a:ext>
            </a:extLst>
          </p:cNvPr>
          <p:cNvSpPr/>
          <p:nvPr/>
        </p:nvSpPr>
        <p:spPr>
          <a:xfrm>
            <a:off x="3749039" y="1737360"/>
            <a:ext cx="1005840" cy="27432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10D0C"/>
          </a:solidFill>
          <a:ln w="0" cap="rnd">
            <a:solidFill>
              <a:srgbClr val="3465A4"/>
            </a:solidFill>
            <a:prstDash val="solid"/>
            <a:miter/>
          </a:ln>
        </p:spPr>
        <p:txBody>
          <a:bodyPr vert="horz" wrap="none" lIns="90004" tIns="44997" rIns="90004" bIns="44997" anchor="ctr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1B5074-4598-44F9-9521-BBDF3202B16A}"/>
              </a:ext>
            </a:extLst>
          </p:cNvPr>
          <p:cNvSpPr txBox="1"/>
          <p:nvPr/>
        </p:nvSpPr>
        <p:spPr>
          <a:xfrm>
            <a:off x="3742200" y="1737360"/>
            <a:ext cx="1195559" cy="2613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Segoe UI" pitchFamily="2"/>
                <a:cs typeface="Tahoma" pitchFamily="2"/>
              </a:rPr>
              <a:t>Home Page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8D8B5D3-9180-43DE-A46E-6282BD1F768B}"/>
              </a:ext>
            </a:extLst>
          </p:cNvPr>
          <p:cNvSpPr/>
          <p:nvPr/>
        </p:nvSpPr>
        <p:spPr>
          <a:xfrm rot="19217">
            <a:off x="3565318" y="2545324"/>
            <a:ext cx="1463040" cy="297362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00A933"/>
          </a:solidFill>
          <a:ln w="0" cap="rnd">
            <a:solidFill>
              <a:srgbClr val="3465A4"/>
            </a:solidFill>
            <a:prstDash val="solid"/>
            <a:miter/>
          </a:ln>
        </p:spPr>
        <p:txBody>
          <a:bodyPr vert="horz" wrap="none" lIns="90004" tIns="44997" rIns="90004" bIns="44997" anchor="ctr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530971-7144-4C3D-BF16-5C788329D658}"/>
              </a:ext>
            </a:extLst>
          </p:cNvPr>
          <p:cNvSpPr txBox="1"/>
          <p:nvPr/>
        </p:nvSpPr>
        <p:spPr>
          <a:xfrm>
            <a:off x="3575880" y="2560320"/>
            <a:ext cx="1910519" cy="34667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2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Segoe UI" pitchFamily="2"/>
                <a:cs typeface="Tahoma" pitchFamily="2"/>
              </a:rPr>
              <a:t>Holiday Locations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EC866AB-D9F5-4792-BB4F-C30FB016253D}"/>
              </a:ext>
            </a:extLst>
          </p:cNvPr>
          <p:cNvSpPr/>
          <p:nvPr/>
        </p:nvSpPr>
        <p:spPr>
          <a:xfrm>
            <a:off x="3657600" y="3291840"/>
            <a:ext cx="1280160" cy="27432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BF00"/>
          </a:solidFill>
          <a:ln w="0" cap="rnd">
            <a:solidFill>
              <a:srgbClr val="3465A4"/>
            </a:solidFill>
            <a:prstDash val="solid"/>
            <a:miter/>
          </a:ln>
        </p:spPr>
        <p:txBody>
          <a:bodyPr vert="horz" wrap="none" lIns="90004" tIns="44997" rIns="90004" bIns="44997" anchor="ctr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4909A85-1AEB-4C60-BF66-7DFC7B16D642}"/>
              </a:ext>
            </a:extLst>
          </p:cNvPr>
          <p:cNvSpPr/>
          <p:nvPr/>
        </p:nvSpPr>
        <p:spPr>
          <a:xfrm>
            <a:off x="3474720" y="4023360"/>
            <a:ext cx="1737360" cy="365760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FFFF00"/>
          </a:solidFill>
          <a:ln w="0" cap="rnd">
            <a:solidFill>
              <a:srgbClr val="3465A4"/>
            </a:solidFill>
            <a:prstDash val="solid"/>
            <a:miter/>
          </a:ln>
        </p:spPr>
        <p:txBody>
          <a:bodyPr vert="horz" wrap="none" lIns="90004" tIns="44997" rIns="90004" bIns="44997" anchor="ctr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28EBCE-4546-4EE2-BF0F-C08704784558}"/>
              </a:ext>
            </a:extLst>
          </p:cNvPr>
          <p:cNvSpPr txBox="1"/>
          <p:nvPr/>
        </p:nvSpPr>
        <p:spPr>
          <a:xfrm>
            <a:off x="3484440" y="3291840"/>
            <a:ext cx="1453319" cy="34667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Segoe UI" pitchFamily="2"/>
                <a:cs typeface="Tahoma" pitchFamily="2"/>
              </a:rPr>
              <a:t>          About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ACBE80-8D43-470D-8E96-652954F8B8A8}"/>
              </a:ext>
            </a:extLst>
          </p:cNvPr>
          <p:cNvSpPr txBox="1"/>
          <p:nvPr/>
        </p:nvSpPr>
        <p:spPr>
          <a:xfrm>
            <a:off x="3484440" y="4042443"/>
            <a:ext cx="1727639" cy="34667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2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Liberation Sans" pitchFamily="18"/>
                <a:ea typeface="Segoe UI" pitchFamily="2"/>
                <a:cs typeface="Tahoma" pitchFamily="2"/>
              </a:rPr>
              <a:t>Bookings &amp; Contact</a:t>
            </a:r>
          </a:p>
        </p:txBody>
      </p:sp>
      <p:sp>
        <p:nvSpPr>
          <p:cNvPr id="12" name="Straight Connector 11">
            <a:extLst>
              <a:ext uri="{FF2B5EF4-FFF2-40B4-BE49-F238E27FC236}">
                <a16:creationId xmlns:a16="http://schemas.microsoft.com/office/drawing/2014/main" id="{66BC4A7E-EFB0-4006-8FFB-59D839F2F1D6}"/>
              </a:ext>
            </a:extLst>
          </p:cNvPr>
          <p:cNvSpPr/>
          <p:nvPr/>
        </p:nvSpPr>
        <p:spPr>
          <a:xfrm flipV="1">
            <a:off x="4238637" y="2056321"/>
            <a:ext cx="0" cy="4572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*/ f7 f0 1"/>
              <a:gd name="f13" fmla="*/ f8 f0 1"/>
              <a:gd name="f14" fmla="?: f9 f3 1"/>
              <a:gd name="f15" fmla="?: f10 f4 1"/>
              <a:gd name="f16" fmla="?: f11 f5 1"/>
              <a:gd name="f17" fmla="*/ f12 1 f2"/>
              <a:gd name="f18" fmla="*/ f13 1 f2"/>
              <a:gd name="f19" fmla="*/ f14 1 21600"/>
              <a:gd name="f20" fmla="*/ f15 1 21600"/>
              <a:gd name="f21" fmla="*/ 21600 f14 1"/>
              <a:gd name="f22" fmla="*/ 21600 f15 1"/>
              <a:gd name="f23" fmla="+- f17 0 f1"/>
              <a:gd name="f24" fmla="+- f18 0 f1"/>
              <a:gd name="f25" fmla="min f20 f19"/>
              <a:gd name="f26" fmla="*/ f21 1 f16"/>
              <a:gd name="f27" fmla="*/ f22 1 f16"/>
              <a:gd name="f28" fmla="val f26"/>
              <a:gd name="f29" fmla="val f27"/>
              <a:gd name="f30" fmla="*/ f6 f25 1"/>
              <a:gd name="f31" fmla="*/ f28 f25 1"/>
              <a:gd name="f32" fmla="*/ f29 f2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0" y="f30"/>
              </a:cxn>
              <a:cxn ang="f24">
                <a:pos x="f31" y="f32"/>
              </a:cxn>
            </a:cxnLst>
            <a:rect l="f30" t="f30" r="f31" b="f32"/>
            <a:pathLst>
              <a:path>
                <a:moveTo>
                  <a:pt x="f30" y="f30"/>
                </a:moveTo>
                <a:lnTo>
                  <a:pt x="f31" y="f32"/>
                </a:lnTo>
              </a:path>
            </a:pathLst>
          </a:custGeom>
          <a:noFill/>
          <a:ln w="0" cap="rnd">
            <a:solidFill>
              <a:srgbClr val="EEEEEE"/>
            </a:solidFill>
            <a:prstDash val="solid"/>
            <a:miter/>
            <a:headEnd type="arrow"/>
          </a:ln>
        </p:spPr>
        <p:txBody>
          <a:bodyPr vert="horz" wrap="none" lIns="90004" tIns="44997" rIns="90004" bIns="44997" anchor="ctr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13" name="Straight Connector 12">
            <a:extLst>
              <a:ext uri="{FF2B5EF4-FFF2-40B4-BE49-F238E27FC236}">
                <a16:creationId xmlns:a16="http://schemas.microsoft.com/office/drawing/2014/main" id="{9251AFAC-6A6D-4806-A60B-45203D54C319}"/>
              </a:ext>
            </a:extLst>
          </p:cNvPr>
          <p:cNvSpPr/>
          <p:nvPr/>
        </p:nvSpPr>
        <p:spPr>
          <a:xfrm flipV="1">
            <a:off x="4297680" y="3566160"/>
            <a:ext cx="0" cy="4572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*/ f7 f0 1"/>
              <a:gd name="f13" fmla="*/ f8 f0 1"/>
              <a:gd name="f14" fmla="?: f9 f3 1"/>
              <a:gd name="f15" fmla="?: f10 f4 1"/>
              <a:gd name="f16" fmla="?: f11 f5 1"/>
              <a:gd name="f17" fmla="*/ f12 1 f2"/>
              <a:gd name="f18" fmla="*/ f13 1 f2"/>
              <a:gd name="f19" fmla="*/ f14 1 21600"/>
              <a:gd name="f20" fmla="*/ f15 1 21600"/>
              <a:gd name="f21" fmla="*/ 21600 f14 1"/>
              <a:gd name="f22" fmla="*/ 21600 f15 1"/>
              <a:gd name="f23" fmla="+- f17 0 f1"/>
              <a:gd name="f24" fmla="+- f18 0 f1"/>
              <a:gd name="f25" fmla="min f20 f19"/>
              <a:gd name="f26" fmla="*/ f21 1 f16"/>
              <a:gd name="f27" fmla="*/ f22 1 f16"/>
              <a:gd name="f28" fmla="val f26"/>
              <a:gd name="f29" fmla="val f27"/>
              <a:gd name="f30" fmla="*/ f6 f25 1"/>
              <a:gd name="f31" fmla="*/ f28 f25 1"/>
              <a:gd name="f32" fmla="*/ f29 f2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0" y="f30"/>
              </a:cxn>
              <a:cxn ang="f24">
                <a:pos x="f31" y="f32"/>
              </a:cxn>
            </a:cxnLst>
            <a:rect l="f30" t="f30" r="f31" b="f32"/>
            <a:pathLst>
              <a:path>
                <a:moveTo>
                  <a:pt x="f30" y="f30"/>
                </a:moveTo>
                <a:lnTo>
                  <a:pt x="f31" y="f32"/>
                </a:lnTo>
              </a:path>
            </a:pathLst>
          </a:custGeom>
          <a:noFill/>
          <a:ln w="0" cap="rnd">
            <a:solidFill>
              <a:srgbClr val="FFFFFF"/>
            </a:solidFill>
            <a:prstDash val="solid"/>
            <a:miter/>
            <a:headEnd type="arrow"/>
          </a:ln>
        </p:spPr>
        <p:txBody>
          <a:bodyPr vert="horz" wrap="none" lIns="90004" tIns="44997" rIns="90004" bIns="44997" anchor="ctr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14" name="Straight Connector 13">
            <a:extLst>
              <a:ext uri="{FF2B5EF4-FFF2-40B4-BE49-F238E27FC236}">
                <a16:creationId xmlns:a16="http://schemas.microsoft.com/office/drawing/2014/main" id="{DFC0A232-AE0E-44A8-8A55-2DBBC579CF21}"/>
              </a:ext>
            </a:extLst>
          </p:cNvPr>
          <p:cNvSpPr/>
          <p:nvPr/>
        </p:nvSpPr>
        <p:spPr>
          <a:xfrm flipV="1">
            <a:off x="4297680" y="2838599"/>
            <a:ext cx="0" cy="4572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*/ f7 f0 1"/>
              <a:gd name="f13" fmla="*/ f8 f0 1"/>
              <a:gd name="f14" fmla="?: f9 f3 1"/>
              <a:gd name="f15" fmla="?: f10 f4 1"/>
              <a:gd name="f16" fmla="?: f11 f5 1"/>
              <a:gd name="f17" fmla="*/ f12 1 f2"/>
              <a:gd name="f18" fmla="*/ f13 1 f2"/>
              <a:gd name="f19" fmla="*/ f14 1 21600"/>
              <a:gd name="f20" fmla="*/ f15 1 21600"/>
              <a:gd name="f21" fmla="*/ 21600 f14 1"/>
              <a:gd name="f22" fmla="*/ 21600 f15 1"/>
              <a:gd name="f23" fmla="+- f17 0 f1"/>
              <a:gd name="f24" fmla="+- f18 0 f1"/>
              <a:gd name="f25" fmla="min f20 f19"/>
              <a:gd name="f26" fmla="*/ f21 1 f16"/>
              <a:gd name="f27" fmla="*/ f22 1 f16"/>
              <a:gd name="f28" fmla="val f26"/>
              <a:gd name="f29" fmla="val f27"/>
              <a:gd name="f30" fmla="*/ f6 f25 1"/>
              <a:gd name="f31" fmla="*/ f28 f25 1"/>
              <a:gd name="f32" fmla="*/ f29 f2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0" y="f30"/>
              </a:cxn>
              <a:cxn ang="f24">
                <a:pos x="f31" y="f32"/>
              </a:cxn>
            </a:cxnLst>
            <a:rect l="f30" t="f30" r="f31" b="f32"/>
            <a:pathLst>
              <a:path>
                <a:moveTo>
                  <a:pt x="f30" y="f30"/>
                </a:moveTo>
                <a:lnTo>
                  <a:pt x="f31" y="f32"/>
                </a:lnTo>
              </a:path>
            </a:pathLst>
          </a:custGeom>
          <a:noFill/>
          <a:ln w="0" cap="rnd">
            <a:solidFill>
              <a:srgbClr val="FFFFFF"/>
            </a:solidFill>
            <a:prstDash val="solid"/>
            <a:miter/>
            <a:headEnd type="arrow"/>
          </a:ln>
        </p:spPr>
        <p:txBody>
          <a:bodyPr vert="horz" wrap="none" lIns="90004" tIns="44997" rIns="90004" bIns="44997" anchor="ctr" anchorCtr="0" compatLnSpc="0">
            <a:noAutofit/>
          </a:bodyPr>
          <a:lstStyle/>
          <a:p>
            <a:pPr marL="0" marR="0" lvl="0" indent="0" algn="l" defTabSz="457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Liberation Sans" pitchFamily="18"/>
              <a:ea typeface="Segoe UI" pitchFamily="2"/>
              <a:cs typeface="Tahoma" pitchFamily="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2122D-DB25-44E1-9549-55EB6DE8068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565154"/>
            <a:ext cx="9072567" cy="946147"/>
          </a:xfrm>
        </p:spPr>
        <p:txBody>
          <a:bodyPr/>
          <a:lstStyle/>
          <a:p>
            <a:pPr lvl="0"/>
            <a:r>
              <a:rPr lang="en-US">
                <a:solidFill>
                  <a:srgbClr val="FFFF38"/>
                </a:solidFill>
                <a:cs typeface="Tahoma" pitchFamily="2"/>
              </a:rPr>
              <a:t>                Home Page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C899A029-FBE5-458B-AA3B-313D94052F5A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1646240"/>
            <a:ext cx="8959848" cy="3382959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6C38-8928-45F7-8ED2-B35D25B0A82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565154"/>
            <a:ext cx="9072567" cy="946147"/>
          </a:xfrm>
        </p:spPr>
        <p:txBody>
          <a:bodyPr/>
          <a:lstStyle/>
          <a:p>
            <a:pPr lvl="0"/>
            <a:r>
              <a:rPr lang="en-US">
                <a:solidFill>
                  <a:srgbClr val="D4EA6B"/>
                </a:solidFill>
                <a:cs typeface="Tahoma" pitchFamily="2"/>
              </a:rPr>
              <a:t>         Travel Locations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11267124-F0B5-4A0F-BFAD-7B5C01562E2C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28700" y="1655758"/>
            <a:ext cx="9051929" cy="3373441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7FC4B8-998E-485D-9B5A-8C009F621C2D}"/>
              </a:ext>
            </a:extLst>
          </p:cNvPr>
          <p:cNvSpPr txBox="1"/>
          <p:nvPr/>
        </p:nvSpPr>
        <p:spPr>
          <a:xfrm>
            <a:off x="7896112" y="2542887"/>
            <a:ext cx="3345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/>
                </a:solidFill>
              </a:rPr>
              <a:t>ABOUT US</a:t>
            </a:r>
            <a:endParaRPr lang="en-NG" dirty="0">
              <a:solidFill>
                <a:schemeClr val="accent4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93FF0B-F4F2-4D52-B767-EF199B23D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547" y="50208"/>
            <a:ext cx="4282738" cy="557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90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320B7-F4AB-4AA4-9440-6491DCF5337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565154"/>
            <a:ext cx="9072567" cy="946147"/>
          </a:xfrm>
        </p:spPr>
        <p:txBody>
          <a:bodyPr/>
          <a:lstStyle/>
          <a:p>
            <a:pPr lvl="0"/>
            <a:r>
              <a:rPr lang="en-US" dirty="0">
                <a:solidFill>
                  <a:srgbClr val="E8F2A1"/>
                </a:solidFill>
                <a:cs typeface="Tahoma" pitchFamily="2"/>
              </a:rPr>
              <a:t>Bookings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E6C84B6A-726B-416D-AC97-17AA7C644841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1655758"/>
            <a:ext cx="8805864" cy="2959098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98</TotalTime>
  <Words>353</Words>
  <Application>Microsoft Office PowerPoint</Application>
  <PresentationFormat>Custom</PresentationFormat>
  <Paragraphs>70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Century Gothic</vt:lpstr>
      <vt:lpstr>Liberation Sans</vt:lpstr>
      <vt:lpstr>Liberation Serif</vt:lpstr>
      <vt:lpstr>Linux Biolinum G</vt:lpstr>
      <vt:lpstr>StarSymbol</vt:lpstr>
      <vt:lpstr>Wingdings 3</vt:lpstr>
      <vt:lpstr>Ion</vt:lpstr>
      <vt:lpstr>THIS IS TO CERTIFY THAT THE FOLLOWING COMPLETED THEIR  FIRST SEMESTER PROJECT</vt:lpstr>
      <vt:lpstr>   ACKNOWLEDGMENTS</vt:lpstr>
      <vt:lpstr>       TECHNOLOGIES USED</vt:lpstr>
      <vt:lpstr>             Project Requirement</vt:lpstr>
      <vt:lpstr>   Website Functionality Chart</vt:lpstr>
      <vt:lpstr>                Home Page</vt:lpstr>
      <vt:lpstr>         Travel Locations</vt:lpstr>
      <vt:lpstr>PowerPoint Presentation</vt:lpstr>
      <vt:lpstr>Bookings</vt:lpstr>
      <vt:lpstr>PowerPoint Presentation</vt:lpstr>
      <vt:lpstr>     Google Geolocation Map</vt:lpstr>
      <vt:lpstr>FLEXIBLE PRICING PLANS</vt:lpstr>
      <vt:lpstr>PowerPoint Presentation</vt:lpstr>
      <vt:lpstr>DEVELOPERS  GUIDE</vt:lpstr>
      <vt:lpstr>USERS GUIDE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Classy Red</dc:title>
  <dc:creator>SOLOMON</dc:creator>
  <cp:lastModifiedBy>Timileyin Fashanu</cp:lastModifiedBy>
  <cp:revision>13</cp:revision>
  <dcterms:created xsi:type="dcterms:W3CDTF">2020-12-29T20:14:48Z</dcterms:created>
  <dcterms:modified xsi:type="dcterms:W3CDTF">2021-01-03T21:05:20Z</dcterms:modified>
</cp:coreProperties>
</file>

<file path=docProps/thumbnail.jpeg>
</file>